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Applied</a:t>
            </a:r>
            <a:br>
              <a:rPr lang="en-US" dirty="0"/>
            </a:br>
            <a:r>
              <a:rPr lang="en-US" sz="2800" dirty="0"/>
              <a:t>Part 4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5C044CC-6F30-4697-A09C-DA12EE64AA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79"/>
    </mc:Choice>
    <mc:Fallback>
      <p:transition spd="slow" advTm="5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4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voltage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across a varying resistor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carrying a fixed current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is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 err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𝐼𝑟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If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varies with time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according to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the formula for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this resistor. 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 cap="none" dirty="0" err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𝐼𝑟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 cap="none" dirty="0" err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959" t="-13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8D96C6C-BF87-41DB-8948-48A0A59BA9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84"/>
    </mc:Choice>
    <mc:Fallback>
      <p:transition spd="slow" advTm="48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4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mutual inductance between two windings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current in one of the windings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are the number of turns of the secondary winding and the flux linking it to the first winding.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are constant, and if the secondary winding moves so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varies with time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seconds according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𝜑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a formula for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𝑑𝑀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𝑑𝑀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(1)</m:t>
                    </m:r>
                    <m:sSup>
                      <m:sSupPr>
                        <m:ctrlP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</m:e>
                      <m:sup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1−1</m:t>
                        </m:r>
                      </m:sup>
                    </m:sSup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(3</m:t>
                    </m:r>
                    <m:sSup>
                      <m:sSupPr>
                        <m:ctrlP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𝑑𝑀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(1)</m:t>
                    </m:r>
                    <m:r>
                      <a:rPr lang="en-US" sz="24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(1)</m:t>
                    </m:r>
                    <m:r>
                      <a:rPr lang="en-US" sz="24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(3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𝑑𝑀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(3</m:t>
                    </m:r>
                    <m:sSup>
                      <m:sSup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𝑑𝑀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sz="24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−2)</m:t>
                        </m:r>
                        <m:r>
                          <m:rPr>
                            <m:nor/>
                          </m:r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746" t="-1477" r="-9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DB6FD22-98F5-4EC8-8306-70E4C04B12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852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96"/>
    </mc:Choice>
    <mc:Fallback>
      <p:transition spd="slow" advTm="73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4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force between two charged particles having fixed charges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varies with the distance separating them according to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If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a constant, and if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varies with time as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a formula for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𝑑𝐹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</m:den>
                    </m:f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𝑑𝐹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</m:den>
                    </m:f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(6(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m:rPr>
                        <m:nor/>
                      </m:rPr>
                      <a:rPr lang="en-US" sz="2400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𝑑𝐹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</m:den>
                    </m:f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e>
                        </m:d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9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𝑑𝐹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18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6</m:t>
                                </m:r>
                                <m:sSup>
                                  <m:sSup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f>
                                      <m:fPr>
                                        <m:ctrlP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3</m:t>
                                        </m:r>
                                      </m:num>
                                      <m:den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6</m:t>
                                </m:r>
                                <m:sSup>
                                  <m:sSup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f>
                                      <m:fPr>
                                        <m:ctrlP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3</m:t>
                                        </m:r>
                                      </m:num>
                                      <m:den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den>
                                    </m:f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216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43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𝑑𝐹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𝜋𝜀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480" t="-1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C5C64B-DFF4-4F95-ADC3-D22C132C7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92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94"/>
    </mc:Choice>
    <mc:Fallback>
      <p:transition spd="slow" advTm="79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54157</TotalTime>
  <Words>375</Words>
  <Application>Microsoft Office PowerPoint</Application>
  <PresentationFormat>Widescreen</PresentationFormat>
  <Paragraphs>50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Derivative Applied Part 4 </vt:lpstr>
      <vt:lpstr>Derivatives applied Part 4</vt:lpstr>
      <vt:lpstr>Derivatives applied Part 4</vt:lpstr>
      <vt:lpstr>Derivatives applied Part 4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429</cp:revision>
  <dcterms:created xsi:type="dcterms:W3CDTF">2019-08-29T21:54:18Z</dcterms:created>
  <dcterms:modified xsi:type="dcterms:W3CDTF">2020-08-29T22:19:49Z</dcterms:modified>
</cp:coreProperties>
</file>